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63" r:id="rId4"/>
    <p:sldId id="264" r:id="rId5"/>
    <p:sldId id="266" r:id="rId6"/>
    <p:sldId id="262" r:id="rId7"/>
    <p:sldId id="265" r:id="rId8"/>
    <p:sldId id="267" r:id="rId9"/>
    <p:sldId id="268" r:id="rId10"/>
    <p:sldId id="269" r:id="rId11"/>
    <p:sldId id="270" r:id="rId12"/>
    <p:sldId id="272" r:id="rId13"/>
    <p:sldId id="273" r:id="rId14"/>
    <p:sldId id="275" r:id="rId15"/>
    <p:sldId id="274" r:id="rId16"/>
    <p:sldId id="276" r:id="rId17"/>
    <p:sldId id="277" r:id="rId18"/>
    <p:sldId id="278" r:id="rId19"/>
    <p:sldId id="279" r:id="rId20"/>
    <p:sldId id="281" r:id="rId21"/>
    <p:sldId id="282" r:id="rId22"/>
    <p:sldId id="283" r:id="rId23"/>
    <p:sldId id="284" r:id="rId24"/>
    <p:sldId id="291" r:id="rId25"/>
    <p:sldId id="285" r:id="rId26"/>
    <p:sldId id="286" r:id="rId27"/>
    <p:sldId id="287" r:id="rId28"/>
    <p:sldId id="288" r:id="rId29"/>
    <p:sldId id="289" r:id="rId30"/>
    <p:sldId id="290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91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6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82762-56E6-4EB4-813E-58F64C6453CE}" type="datetimeFigureOut">
              <a:rPr lang="ru-RU"/>
              <a:pPr>
                <a:defRPr/>
              </a:pPr>
              <a:t>07.04.2017</a:t>
            </a:fld>
            <a:endParaRPr lang="ru-RU"/>
          </a:p>
        </p:txBody>
      </p:sp>
      <p:sp>
        <p:nvSpPr>
          <p:cNvPr id="7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0B332-8199-4A4E-A7D4-F389E48CB8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72AA1-AF5F-4AE2-93A3-75000EBB099F}" type="datetimeFigureOut">
              <a:rPr lang="ru-RU"/>
              <a:pPr>
                <a:defRPr/>
              </a:pPr>
              <a:t>07.04.2017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7A412-8DAF-45F4-8530-54CECAF094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09BD3-E416-4AB7-813D-9E0F8050BC7A}" type="datetimeFigureOut">
              <a:rPr lang="ru-RU"/>
              <a:pPr>
                <a:defRPr/>
              </a:pPr>
              <a:t>07.04.2017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1469B-BA78-442D-9EE7-0A4255DBD6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9947A-0EFC-4A27-A2D1-C2AB7B49C2A4}" type="datetimeFigureOut">
              <a:rPr lang="ru-RU"/>
              <a:pPr>
                <a:defRPr/>
              </a:pPr>
              <a:t>07.04.2017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7A63A-BF7A-453A-BD3B-D203829013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6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5C1B4-7318-4D4E-8C4A-3862C5629430}" type="datetimeFigureOut">
              <a:rPr lang="ru-RU"/>
              <a:pPr>
                <a:defRPr/>
              </a:pPr>
              <a:t>07.04.2017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6D9D4-D4A4-4975-9970-379100E1E9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62156-687B-42C9-A3D8-62AD15F257BE}" type="datetimeFigureOut">
              <a:rPr lang="ru-RU"/>
              <a:pPr>
                <a:defRPr/>
              </a:pPr>
              <a:t>07.04.2017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CB598-7B22-47AE-B0C4-A8583C939D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F3F2C-2BD6-4B56-AC8D-B8DE8CBAF143}" type="datetimeFigureOut">
              <a:rPr lang="ru-RU"/>
              <a:pPr>
                <a:defRPr/>
              </a:pPr>
              <a:t>07.04.2017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38311-1F20-4D16-82F4-384E9DD1E3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171E8-A875-4908-9492-E3FF46E270AA}" type="datetimeFigureOut">
              <a:rPr lang="ru-RU"/>
              <a:pPr>
                <a:defRPr/>
              </a:pPr>
              <a:t>07.04.2017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59676-3427-42D7-9653-865512E43D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C9B63-7EC6-49D0-8A58-D6FD78AB040F}" type="datetimeFigureOut">
              <a:rPr lang="ru-RU"/>
              <a:pPr>
                <a:defRPr/>
              </a:pPr>
              <a:t>07.04.2017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DA897-2A74-43F3-986B-CE1090065B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C0250-B221-4871-9037-A23C1D5E6340}" type="datetimeFigureOut">
              <a:rPr lang="ru-RU"/>
              <a:pPr>
                <a:defRPr/>
              </a:pPr>
              <a:t>07.04.2017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08745-6C48-4CF8-923F-FDC198DD4F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9659E-A171-46B6-A49A-6284C8C75AA0}" type="datetimeFigureOut">
              <a:rPr lang="ru-RU"/>
              <a:pPr>
                <a:defRPr/>
              </a:pPr>
              <a:t>07.04.2017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EFC5D-E2FE-452C-9AEB-CA1B4C8913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12ED15E-1F83-42EF-B01A-BA2188A29342}" type="datetimeFigureOut">
              <a:rPr lang="ru-RU"/>
              <a:pPr>
                <a:defRPr/>
              </a:pPr>
              <a:t>07.04.2017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D5283F8-7FCC-413B-A5D0-3FBF52985C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14" r:id="rId2"/>
    <p:sldLayoutId id="2147483721" r:id="rId3"/>
    <p:sldLayoutId id="2147483715" r:id="rId4"/>
    <p:sldLayoutId id="2147483722" r:id="rId5"/>
    <p:sldLayoutId id="2147483716" r:id="rId6"/>
    <p:sldLayoutId id="2147483717" r:id="rId7"/>
    <p:sldLayoutId id="2147483723" r:id="rId8"/>
    <p:sldLayoutId id="2147483724" r:id="rId9"/>
    <p:sldLayoutId id="2147483718" r:id="rId10"/>
    <p:sldLayoutId id="214748371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fontAlgn="base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fontAlgn="base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fontAlgn="base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468560" y="-145407"/>
            <a:ext cx="6480048" cy="230124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9600" smtClean="0"/>
              <a:t>САВАННЫ</a:t>
            </a:r>
            <a:endParaRPr lang="ru-RU" sz="9600"/>
          </a:p>
        </p:txBody>
      </p:sp>
      <p:pic>
        <p:nvPicPr>
          <p:cNvPr id="13314" name="Picture 2" descr="C:\Users\PC\Desktop\ГР\_0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268413"/>
            <a:ext cx="668337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07950" y="5661025"/>
            <a:ext cx="4464050" cy="396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endParaRPr lang="ru-RU" sz="2000">
              <a:solidFill>
                <a:srgbClr val="D8D8D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37403" y="57880"/>
            <a:ext cx="584006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Mauritia</a:t>
            </a:r>
            <a:r>
              <a:rPr lang="en-US" sz="54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 </a:t>
            </a:r>
            <a:r>
              <a:rPr lang="en-US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flexuosa</a:t>
            </a:r>
            <a:endParaRPr lang="ru-RU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endParaRPr>
          </a:p>
        </p:txBody>
      </p:sp>
      <p:pic>
        <p:nvPicPr>
          <p:cNvPr id="22530" name="Picture 2" descr="C:\Users\PC\Desktop\ГР\savanna.jpg"/>
          <p:cNvPicPr>
            <a:picLocks noChangeAspect="1" noChangeArrowheads="1"/>
          </p:cNvPicPr>
          <p:nvPr/>
        </p:nvPicPr>
        <p:blipFill>
          <a:blip r:embed="rId2"/>
          <a:srcRect l="6050" r="6194" b="9023"/>
          <a:stretch>
            <a:fillRect/>
          </a:stretch>
        </p:blipFill>
        <p:spPr bwMode="auto">
          <a:xfrm>
            <a:off x="250825" y="981075"/>
            <a:ext cx="3889375" cy="537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 descr="C:\Users\PC\Desktop\ГР\99948281.jpg"/>
          <p:cNvPicPr>
            <a:picLocks noChangeAspect="1" noChangeArrowheads="1"/>
          </p:cNvPicPr>
          <p:nvPr/>
        </p:nvPicPr>
        <p:blipFill>
          <a:blip r:embed="rId3"/>
          <a:srcRect l="14085" r="40485"/>
          <a:stretch>
            <a:fillRect/>
          </a:stretch>
        </p:blipFill>
        <p:spPr bwMode="auto">
          <a:xfrm>
            <a:off x="4452938" y="981075"/>
            <a:ext cx="4349750" cy="537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90309" y="1164"/>
            <a:ext cx="622478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Elaeis</a:t>
            </a:r>
            <a:r>
              <a:rPr lang="ru-RU" sz="54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 </a:t>
            </a:r>
            <a:r>
              <a:rPr lang="ru-RU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gui-neensis</a:t>
            </a:r>
            <a:endParaRPr lang="ru-RU" sz="54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endParaRPr>
          </a:p>
        </p:txBody>
      </p:sp>
      <p:pic>
        <p:nvPicPr>
          <p:cNvPr id="23554" name="Picture 2" descr="C:\Users\PC\Desktop\ГР\Elaeis guineensis 2.jpg"/>
          <p:cNvPicPr>
            <a:picLocks noChangeAspect="1" noChangeArrowheads="1"/>
          </p:cNvPicPr>
          <p:nvPr/>
        </p:nvPicPr>
        <p:blipFill>
          <a:blip r:embed="rId2"/>
          <a:srcRect l="3404" b="9793"/>
          <a:stretch>
            <a:fillRect/>
          </a:stretch>
        </p:blipFill>
        <p:spPr bwMode="auto">
          <a:xfrm>
            <a:off x="179388" y="1052513"/>
            <a:ext cx="382905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C:\Users\PC\Desktop\ГР\800px-Elaeis_guineensis_oil_palm_fruit_Portoviejo_Ecuador.jpg"/>
          <p:cNvPicPr>
            <a:picLocks noChangeAspect="1" noChangeArrowheads="1"/>
          </p:cNvPicPr>
          <p:nvPr/>
        </p:nvPicPr>
        <p:blipFill>
          <a:blip r:embed="rId3"/>
          <a:srcRect l="18839" r="17242"/>
          <a:stretch>
            <a:fillRect/>
          </a:stretch>
        </p:blipFill>
        <p:spPr bwMode="auto">
          <a:xfrm>
            <a:off x="4170363" y="1343025"/>
            <a:ext cx="4846637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C:\Users\PC\Desktop\ГР\103546492_11s864733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550" y="966788"/>
            <a:ext cx="8482013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324957" y="46396"/>
            <a:ext cx="649408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Adansonia</a:t>
            </a:r>
            <a:r>
              <a:rPr lang="en-US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 </a:t>
            </a:r>
            <a:r>
              <a:rPr lang="en-US" sz="5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gregorii</a:t>
            </a:r>
            <a:endParaRPr lang="ru-RU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Users\PC\Desktop\ГР\103546485_4s864733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413" y="966788"/>
            <a:ext cx="7634287" cy="572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475656" y="2462"/>
            <a:ext cx="649408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Adansonia</a:t>
            </a:r>
            <a:r>
              <a:rPr lang="en-US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 </a:t>
            </a:r>
            <a:r>
              <a:rPr lang="en-US" sz="5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gregorii</a:t>
            </a:r>
            <a:endParaRPr lang="ru-RU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75656" y="2462"/>
            <a:ext cx="649408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Adansonia</a:t>
            </a:r>
            <a:r>
              <a:rPr lang="en-US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 </a:t>
            </a:r>
            <a:r>
              <a:rPr lang="en-US" sz="5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gregorii</a:t>
            </a:r>
            <a:endParaRPr lang="ru-RU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endParaRPr>
          </a:p>
        </p:txBody>
      </p:sp>
      <p:pic>
        <p:nvPicPr>
          <p:cNvPr id="26626" name="Picture 2" descr="C:\Users\PC\Desktop\ГР\b4c12da04de6490d9cb2a8ae77c763e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1388" y="925513"/>
            <a:ext cx="7562850" cy="567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0"/>
            <a:ext cx="637866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Adansonia</a:t>
            </a:r>
            <a:r>
              <a:rPr lang="en-US" sz="54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 </a:t>
            </a:r>
            <a:r>
              <a:rPr lang="en-US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digitata</a:t>
            </a:r>
            <a:endParaRPr lang="ru-RU" sz="54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endParaRPr>
          </a:p>
        </p:txBody>
      </p:sp>
      <p:pic>
        <p:nvPicPr>
          <p:cNvPr id="27650" name="Picture 2" descr="C:\Users\PC\Desktop\ГР\baobab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923925"/>
            <a:ext cx="8510587" cy="567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0"/>
            <a:ext cx="637866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Adansonia</a:t>
            </a:r>
            <a:r>
              <a:rPr lang="en-US" sz="54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 </a:t>
            </a:r>
            <a:r>
              <a:rPr lang="en-US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digitata</a:t>
            </a:r>
            <a:endParaRPr lang="ru-RU" sz="54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endParaRPr>
          </a:p>
        </p:txBody>
      </p:sp>
      <p:pic>
        <p:nvPicPr>
          <p:cNvPr id="28674" name="Picture 2" descr="C:\Users\PC\Desktop\ГР\A29ntd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896938"/>
            <a:ext cx="8732838" cy="581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0"/>
            <a:ext cx="637866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Adansonia</a:t>
            </a:r>
            <a:r>
              <a:rPr lang="en-US" sz="54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 </a:t>
            </a:r>
            <a:r>
              <a:rPr lang="en-US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digitata</a:t>
            </a:r>
            <a:endParaRPr lang="ru-RU" sz="54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endParaRPr>
          </a:p>
        </p:txBody>
      </p:sp>
      <p:pic>
        <p:nvPicPr>
          <p:cNvPr id="29698" name="Picture 2" descr="C:\Users\PC\Desktop\ГР\баобаб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875" y="923925"/>
            <a:ext cx="8612188" cy="574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0"/>
            <a:ext cx="637866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Adansonia</a:t>
            </a:r>
            <a:r>
              <a:rPr lang="en-US" sz="54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 </a:t>
            </a:r>
            <a:r>
              <a:rPr lang="en-US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digitata</a:t>
            </a:r>
            <a:endParaRPr lang="ru-RU" sz="54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endParaRPr>
          </a:p>
        </p:txBody>
      </p:sp>
      <p:pic>
        <p:nvPicPr>
          <p:cNvPr id="30722" name="Picture 2" descr="C:\Users\PC\Desktop\ГР\0_cdc6d_d8bbc54e_or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8975" y="917575"/>
            <a:ext cx="7797800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0"/>
            <a:ext cx="637866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Adansonia</a:t>
            </a:r>
            <a:r>
              <a:rPr lang="en-US" sz="54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 </a:t>
            </a:r>
            <a:r>
              <a:rPr lang="en-US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digitata</a:t>
            </a:r>
            <a:endParaRPr lang="ru-RU" sz="54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endParaRPr>
          </a:p>
        </p:txBody>
      </p:sp>
      <p:pic>
        <p:nvPicPr>
          <p:cNvPr id="31746" name="Picture 2" descr="C:\Users\PC\Desktop\ГР\705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7713" y="923925"/>
            <a:ext cx="5438775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116632"/>
            <a:ext cx="837626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Типичный вид саванны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14338" name="Picture 3" descr="C:\Users\PC\Desktop\ГР\www.GetBg.net_World_Africa_African_savanna_019014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" y="1065213"/>
            <a:ext cx="8967788" cy="560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34950" y="24586"/>
            <a:ext cx="530145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Kigelia</a:t>
            </a:r>
            <a:r>
              <a:rPr lang="en-US" sz="54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 </a:t>
            </a:r>
            <a:r>
              <a:rPr lang="en-US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africana</a:t>
            </a:r>
            <a:endParaRPr lang="ru-RU" sz="54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endParaRPr>
          </a:p>
        </p:txBody>
      </p:sp>
      <p:pic>
        <p:nvPicPr>
          <p:cNvPr id="32770" name="Picture 2" descr="C:\Users\PC\Desktop\ГР\72997613_51de6f982382a48572e56d997a7ea31b_8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6163" y="947738"/>
            <a:ext cx="7078662" cy="579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67523" y="44026"/>
            <a:ext cx="460895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Acacia</a:t>
            </a:r>
            <a:r>
              <a:rPr lang="ru-RU" sz="54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 </a:t>
            </a:r>
            <a:r>
              <a:rPr lang="ru-RU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albida</a:t>
            </a:r>
            <a:endParaRPr lang="ru-RU" sz="54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endParaRPr>
          </a:p>
        </p:txBody>
      </p:sp>
      <p:pic>
        <p:nvPicPr>
          <p:cNvPr id="33794" name="Picture 2" descr="C:\Users\PC\Desktop\ГР\acal15_001_lhp.jpg"/>
          <p:cNvPicPr>
            <a:picLocks noChangeAspect="1" noChangeArrowheads="1"/>
          </p:cNvPicPr>
          <p:nvPr/>
        </p:nvPicPr>
        <p:blipFill>
          <a:blip r:embed="rId2"/>
          <a:srcRect l="1192" r="2000"/>
          <a:stretch>
            <a:fillRect/>
          </a:stretch>
        </p:blipFill>
        <p:spPr bwMode="auto">
          <a:xfrm>
            <a:off x="422275" y="915988"/>
            <a:ext cx="82994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5927" y="44026"/>
            <a:ext cx="503214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Acacia</a:t>
            </a:r>
            <a:r>
              <a:rPr lang="ru-RU" sz="54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 </a:t>
            </a:r>
            <a:r>
              <a:rPr lang="ru-RU" sz="54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a</a:t>
            </a:r>
            <a:r>
              <a:rPr lang="en-US" sz="54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r</a:t>
            </a:r>
            <a:r>
              <a:rPr lang="ru-RU" sz="54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a</a:t>
            </a:r>
            <a:r>
              <a:rPr lang="en-US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bica</a:t>
            </a:r>
            <a:endParaRPr lang="ru-RU" sz="54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endParaRPr>
          </a:p>
        </p:txBody>
      </p:sp>
      <p:pic>
        <p:nvPicPr>
          <p:cNvPr id="34818" name="Picture 2" descr="C:\Users\PC\Desktop\ГР\acacia-nilotica-gum.jpg"/>
          <p:cNvPicPr>
            <a:picLocks noChangeAspect="1" noChangeArrowheads="1"/>
          </p:cNvPicPr>
          <p:nvPr/>
        </p:nvPicPr>
        <p:blipFill>
          <a:blip r:embed="rId2"/>
          <a:srcRect l="9119" r="2640"/>
          <a:stretch>
            <a:fillRect/>
          </a:stretch>
        </p:blipFill>
        <p:spPr bwMode="auto">
          <a:xfrm>
            <a:off x="117475" y="966788"/>
            <a:ext cx="8909050" cy="561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23708" y="44026"/>
            <a:ext cx="509658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Acacia</a:t>
            </a:r>
            <a:r>
              <a:rPr lang="ru-RU" sz="54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 </a:t>
            </a:r>
            <a:r>
              <a:rPr lang="en-US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giraffae</a:t>
            </a:r>
            <a:endParaRPr lang="ru-RU" sz="54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endParaRPr>
          </a:p>
        </p:txBody>
      </p:sp>
      <p:pic>
        <p:nvPicPr>
          <p:cNvPr id="35842" name="Picture 2" descr="C:\Users\PC\Desktop\ГР\8132188-Giraffe-eating-an-acacia-tree--the-iconic-African-photo-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993775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46000" y="2462"/>
            <a:ext cx="433965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Albizia</a:t>
            </a:r>
            <a:r>
              <a:rPr lang="en-US" sz="54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 </a:t>
            </a:r>
            <a:r>
              <a:rPr lang="en-US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zygia</a:t>
            </a:r>
            <a:endParaRPr lang="ru-RU" sz="54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endParaRPr>
          </a:p>
        </p:txBody>
      </p:sp>
      <p:pic>
        <p:nvPicPr>
          <p:cNvPr id="36866" name="Picture 2" descr="C:\Users\PC\Desktop\ГР\albizia_zygia_2009jul_wdijkstra02_72_99271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925513"/>
            <a:ext cx="8728075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6633" y="71735"/>
            <a:ext cx="787908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Lonchocarpus</a:t>
            </a:r>
            <a:r>
              <a:rPr lang="en-US" sz="54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 </a:t>
            </a:r>
            <a:r>
              <a:rPr lang="en-US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capassa</a:t>
            </a:r>
            <a:endParaRPr lang="ru-RU" sz="54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endParaRPr>
          </a:p>
        </p:txBody>
      </p:sp>
      <p:pic>
        <p:nvPicPr>
          <p:cNvPr id="37890" name="Picture 2" descr="C:\Users\PC\Desktop\ГР\8132188-Giraffe-eating-an-acacia-tree--the-iconic-African-photo-0.jpg"/>
          <p:cNvPicPr>
            <a:picLocks noChangeAspect="1" noChangeArrowheads="1"/>
          </p:cNvPicPr>
          <p:nvPr/>
        </p:nvPicPr>
        <p:blipFill>
          <a:blip r:embed="rId2"/>
          <a:srcRect t="21373" b="5682"/>
          <a:stretch>
            <a:fillRect/>
          </a:stretch>
        </p:blipFill>
        <p:spPr bwMode="auto">
          <a:xfrm>
            <a:off x="1311275" y="995363"/>
            <a:ext cx="6510338" cy="570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6633" y="71735"/>
            <a:ext cx="787908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Lonchocarpus</a:t>
            </a:r>
            <a:r>
              <a:rPr lang="en-US" sz="54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 </a:t>
            </a:r>
            <a:r>
              <a:rPr lang="en-US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capassa</a:t>
            </a:r>
            <a:endParaRPr lang="ru-RU" sz="54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endParaRPr>
          </a:p>
        </p:txBody>
      </p:sp>
      <p:pic>
        <p:nvPicPr>
          <p:cNvPr id="38914" name="Picture 2" descr="C:\Users\PC\Desktop\ГР\0ef78da3c9dc31f955a9ad95c726f33bdac71a9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988" y="995363"/>
            <a:ext cx="7554912" cy="566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95736" y="0"/>
            <a:ext cx="507062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Eucalyptus sp.</a:t>
            </a:r>
            <a:endParaRPr lang="ru-RU" sz="54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endParaRPr>
          </a:p>
        </p:txBody>
      </p:sp>
      <p:pic>
        <p:nvPicPr>
          <p:cNvPr id="39938" name="Picture 2" descr="C:\Users\PC\Desktop\ГР\evkalipt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2750" y="923925"/>
            <a:ext cx="8636000" cy="577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95736" y="0"/>
            <a:ext cx="507062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Eucalyptus sp.</a:t>
            </a:r>
            <a:endParaRPr lang="ru-RU" sz="54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endParaRPr>
          </a:p>
        </p:txBody>
      </p:sp>
      <p:pic>
        <p:nvPicPr>
          <p:cNvPr id="40962" name="Picture 2" descr="C:\Users\PC\Desktop\ГР\jevkalipt.jpg"/>
          <p:cNvPicPr>
            <a:picLocks noChangeAspect="1" noChangeArrowheads="1"/>
          </p:cNvPicPr>
          <p:nvPr/>
        </p:nvPicPr>
        <p:blipFill>
          <a:blip r:embed="rId2"/>
          <a:srcRect l="16544" r="19301"/>
          <a:stretch>
            <a:fillRect/>
          </a:stretch>
        </p:blipFill>
        <p:spPr bwMode="auto">
          <a:xfrm>
            <a:off x="136525" y="922338"/>
            <a:ext cx="4484688" cy="52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 descr="C:\Users\PC\Desktop\ГР\Eucalyptus_flowers2.jpg"/>
          <p:cNvPicPr>
            <a:picLocks noChangeAspect="1" noChangeArrowheads="1"/>
          </p:cNvPicPr>
          <p:nvPr/>
        </p:nvPicPr>
        <p:blipFill>
          <a:blip r:embed="rId3"/>
          <a:srcRect l="22488" r="21127"/>
          <a:stretch>
            <a:fillRect/>
          </a:stretch>
        </p:blipFill>
        <p:spPr bwMode="auto">
          <a:xfrm>
            <a:off x="4730750" y="909638"/>
            <a:ext cx="4214813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95736" y="0"/>
            <a:ext cx="507062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Eucalyptus sp.</a:t>
            </a:r>
            <a:endParaRPr lang="ru-RU" sz="54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endParaRPr>
          </a:p>
        </p:txBody>
      </p:sp>
      <p:pic>
        <p:nvPicPr>
          <p:cNvPr id="41986" name="Picture 2" descr="C:\Users\PC\Desktop\ГР\Trunk-of-rainbow-eucalyptus-trees-growing-along-the-Hana-Highwa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8350" y="942975"/>
            <a:ext cx="7631113" cy="572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116632"/>
            <a:ext cx="837626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Типичный вид саванны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15362" name="Picture 2" descr="C:\Users\PC\Desktop\ГР\2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0900" y="1039813"/>
            <a:ext cx="76104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22212" y="0"/>
            <a:ext cx="503214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Bassia</a:t>
            </a:r>
            <a:r>
              <a:rPr lang="en-US" sz="54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 </a:t>
            </a:r>
            <a:r>
              <a:rPr lang="en-US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latifolia</a:t>
            </a:r>
            <a:endParaRPr lang="ru-RU" sz="54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endParaRPr>
          </a:p>
        </p:txBody>
      </p:sp>
      <p:pic>
        <p:nvPicPr>
          <p:cNvPr id="43010" name="Picture 2" descr="C:\Users\PC\Desktop\ГР\Madhuca-longifolia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5913" y="923925"/>
            <a:ext cx="8445500" cy="581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05995" y="0"/>
            <a:ext cx="453201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Delonix</a:t>
            </a:r>
            <a:r>
              <a:rPr lang="en-US" sz="54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 </a:t>
            </a:r>
            <a:r>
              <a:rPr lang="en-US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regia</a:t>
            </a:r>
            <a:endParaRPr lang="ru-RU" sz="54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endParaRPr>
          </a:p>
        </p:txBody>
      </p:sp>
      <p:pic>
        <p:nvPicPr>
          <p:cNvPr id="44034" name="Picture 2" descr="C:\Users\PC\Desktop\ГР\Flaboyant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0400" y="923925"/>
            <a:ext cx="7823200" cy="581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05995" y="0"/>
            <a:ext cx="453201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Delonix</a:t>
            </a:r>
            <a:r>
              <a:rPr lang="en-US" sz="54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 </a:t>
            </a:r>
            <a:r>
              <a:rPr lang="en-US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regia</a:t>
            </a:r>
            <a:endParaRPr lang="ru-RU" sz="54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endParaRPr>
          </a:p>
        </p:txBody>
      </p:sp>
      <p:pic>
        <p:nvPicPr>
          <p:cNvPr id="45058" name="Picture 3" descr="C:\Users\PC\Desktop\ГР\kartinki24_flowers_01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1363" y="923925"/>
            <a:ext cx="7791450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46849" y="0"/>
            <a:ext cx="625030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Tamarindus</a:t>
            </a:r>
            <a:r>
              <a:rPr lang="en-US" sz="54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 </a:t>
            </a:r>
            <a:r>
              <a:rPr lang="en-US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indica</a:t>
            </a:r>
            <a:endParaRPr lang="ru-RU" sz="54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endParaRPr>
          </a:p>
        </p:txBody>
      </p:sp>
      <p:pic>
        <p:nvPicPr>
          <p:cNvPr id="46082" name="Picture 2" descr="C:\Users\PC\Desktop\ГР\tamarind_flowers_leaves.jpg"/>
          <p:cNvPicPr>
            <a:picLocks noChangeAspect="1" noChangeArrowheads="1"/>
          </p:cNvPicPr>
          <p:nvPr/>
        </p:nvPicPr>
        <p:blipFill>
          <a:blip r:embed="rId2"/>
          <a:srcRect l="11758" r="11302"/>
          <a:stretch>
            <a:fillRect/>
          </a:stretch>
        </p:blipFill>
        <p:spPr bwMode="auto">
          <a:xfrm>
            <a:off x="92075" y="923925"/>
            <a:ext cx="52197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 descr="C:\Users\PC\Desktop\ГР\127019.jpg"/>
          <p:cNvPicPr>
            <a:picLocks noChangeAspect="1" noChangeArrowheads="1"/>
          </p:cNvPicPr>
          <p:nvPr/>
        </p:nvPicPr>
        <p:blipFill>
          <a:blip r:embed="rId3"/>
          <a:srcRect r="26048" b="10912"/>
          <a:stretch>
            <a:fillRect/>
          </a:stretch>
        </p:blipFill>
        <p:spPr bwMode="auto">
          <a:xfrm>
            <a:off x="5448300" y="922338"/>
            <a:ext cx="3533775" cy="567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97807" y="2462"/>
            <a:ext cx="814838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Spathodea</a:t>
            </a:r>
            <a:r>
              <a:rPr lang="en-US" sz="54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 </a:t>
            </a:r>
            <a:r>
              <a:rPr lang="en-US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campanulata</a:t>
            </a:r>
            <a:endParaRPr lang="ru-RU" sz="54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endParaRPr>
          </a:p>
        </p:txBody>
      </p:sp>
      <p:pic>
        <p:nvPicPr>
          <p:cNvPr id="47106" name="Picture 2" descr="C:\Users\PC\Desktop\ГР\Spathodea-campanula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75" y="925513"/>
            <a:ext cx="8985250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97807" y="2462"/>
            <a:ext cx="814838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Spathodea</a:t>
            </a:r>
            <a:r>
              <a:rPr lang="en-US" sz="54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 </a:t>
            </a:r>
            <a:r>
              <a:rPr lang="en-US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campanulata</a:t>
            </a:r>
            <a:endParaRPr lang="ru-RU" sz="54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endParaRPr>
          </a:p>
        </p:txBody>
      </p:sp>
      <p:pic>
        <p:nvPicPr>
          <p:cNvPr id="48130" name="Picture 2" descr="C:\Users\PC\Desktop\ГР\Spathodea-campanulata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1038" y="925513"/>
            <a:ext cx="7781925" cy="580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93008" y="2462"/>
            <a:ext cx="791755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Commiphora</a:t>
            </a:r>
            <a:r>
              <a:rPr lang="en-US" sz="54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 </a:t>
            </a:r>
            <a:r>
              <a:rPr lang="en-US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schimperi</a:t>
            </a:r>
            <a:endParaRPr lang="ru-RU" sz="54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endParaRPr>
          </a:p>
        </p:txBody>
      </p:sp>
      <p:pic>
        <p:nvPicPr>
          <p:cNvPr id="49154" name="Picture 3" descr="C:\Users\PC\Desktop\ГР\a73991b804aca2a341c69359fae982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713" y="1058863"/>
            <a:ext cx="8877300" cy="518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90168" y="0"/>
            <a:ext cx="776366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Pinnisetum</a:t>
            </a:r>
            <a:r>
              <a:rPr lang="ru-RU" sz="54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 </a:t>
            </a:r>
            <a:r>
              <a:rPr lang="ru-RU" sz="54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purpureum</a:t>
            </a:r>
            <a:endParaRPr lang="ru-RU" sz="54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endParaRPr>
          </a:p>
        </p:txBody>
      </p:sp>
      <p:pic>
        <p:nvPicPr>
          <p:cNvPr id="50178" name="Picture 2" descr="C:\Users\PC\Desktop\ГР\540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6025" y="920750"/>
            <a:ext cx="4365625" cy="582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539896" y="-171400"/>
            <a:ext cx="6480048" cy="230124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8000" smtClean="0"/>
              <a:t>СПАСИБО ЗА</a:t>
            </a:r>
            <a:br>
              <a:rPr lang="ru-RU" sz="8000" smtClean="0"/>
            </a:br>
            <a:r>
              <a:rPr lang="ru-RU" sz="8000" smtClean="0"/>
              <a:t>ВНИМАНИЕ</a:t>
            </a:r>
            <a:endParaRPr lang="ru-RU" sz="8000"/>
          </a:p>
        </p:txBody>
      </p:sp>
      <p:pic>
        <p:nvPicPr>
          <p:cNvPr id="51202" name="Picture 3" descr="C:\Users\PC\Desktop\ГР\desert-ros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325" y="2276475"/>
            <a:ext cx="4967288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116632"/>
            <a:ext cx="837626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Типичный вид саванны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16386" name="Picture 2" descr="C:\Users\PC\Desktop\ГР\savan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9888" y="1022350"/>
            <a:ext cx="85725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116632"/>
            <a:ext cx="837626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Типичный вид саванны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17410" name="Picture 2" descr="C:\Users\PC\Desktop\ГР\nature-0000769__1404993932__6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413" y="1039813"/>
            <a:ext cx="8551862" cy="570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0853" y="116632"/>
            <a:ext cx="764965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Бразильская саванна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18434" name="Picture 3" descr="C:\Users\PC\Desktop\ГР\Cerrado Landscap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850" y="1039813"/>
            <a:ext cx="8408988" cy="574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6908" y="84375"/>
            <a:ext cx="863755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Саванна в сезон дождей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19458" name="Picture 2" descr="C:\Users\PC\Desktop\ГР\savanna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4825" y="1008063"/>
            <a:ext cx="8301038" cy="570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36983" y="0"/>
            <a:ext cx="941796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3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Ravenala</a:t>
            </a:r>
            <a:r>
              <a:rPr lang="en-US" sz="53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 </a:t>
            </a:r>
            <a:r>
              <a:rPr lang="en-US" sz="53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madagascariensis</a:t>
            </a:r>
            <a:endParaRPr lang="ru-RU" sz="53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endParaRPr>
          </a:p>
        </p:txBody>
      </p:sp>
      <p:pic>
        <p:nvPicPr>
          <p:cNvPr id="20482" name="Picture 2" descr="C:\Users\PC\Desktop\ГР\128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944563"/>
            <a:ext cx="8686800" cy="577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7737" y="0"/>
            <a:ext cx="6088526" cy="172354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3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Семена </a:t>
            </a:r>
            <a:r>
              <a:rPr lang="en-US" sz="53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Ravenala</a:t>
            </a:r>
            <a:r>
              <a:rPr lang="en-US" sz="53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 </a:t>
            </a:r>
            <a:endParaRPr lang="ru-RU" sz="53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300" b="1" i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</a:rPr>
              <a:t>madagascariensis</a:t>
            </a:r>
            <a:endParaRPr lang="ru-RU" sz="53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n-lt"/>
            </a:endParaRPr>
          </a:p>
        </p:txBody>
      </p:sp>
      <p:pic>
        <p:nvPicPr>
          <p:cNvPr id="21506" name="Picture 2" descr="C:\Users\PC\Desktop\ГР\scale_Ravenala_madagascariensis-frut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7138" y="1724025"/>
            <a:ext cx="6689725" cy="501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245</TotalTime>
  <Words>0</Words>
  <Application>Microsoft Office PowerPoint</Application>
  <PresentationFormat>Экран (4:3)</PresentationFormat>
  <Paragraphs>0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6</vt:i4>
      </vt:variant>
      <vt:variant>
        <vt:lpstr>Заголовки слайдов</vt:lpstr>
      </vt:variant>
      <vt:variant>
        <vt:i4>38</vt:i4>
      </vt:variant>
    </vt:vector>
  </HeadingPairs>
  <TitlesOfParts>
    <vt:vector size="48" baseType="lpstr">
      <vt:lpstr>Arial</vt:lpstr>
      <vt:lpstr>Franklin Gothic Book</vt:lpstr>
      <vt:lpstr>Wingdings 2</vt:lpstr>
      <vt:lpstr>Calibri</vt:lpstr>
      <vt:lpstr>Техническая</vt:lpstr>
      <vt:lpstr>Техническая</vt:lpstr>
      <vt:lpstr>Техническая</vt:lpstr>
      <vt:lpstr>Техническая</vt:lpstr>
      <vt:lpstr>Техническая</vt:lpstr>
      <vt:lpstr>Техническая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</dc:creator>
  <cp:lastModifiedBy>320</cp:lastModifiedBy>
  <cp:revision>28</cp:revision>
  <dcterms:created xsi:type="dcterms:W3CDTF">2016-12-04T20:27:11Z</dcterms:created>
  <dcterms:modified xsi:type="dcterms:W3CDTF">2017-04-07T12:21:47Z</dcterms:modified>
</cp:coreProperties>
</file>