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5072D3-29DD-4D7A-9144-E5425FA01EF6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068D3-F747-4069-B7FD-58555C052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688C-A059-49E7-A463-A10B6F0F3ADB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AACC-0D56-4D00-B0D3-26A6D28B8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41A9-479C-4F9C-9F3C-C32CA785BB4E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783D-34DE-4C3C-8CBF-62A8C726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0E72-75CB-4211-B7E7-6EDFAFCABBD1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E7A0-4DB9-45D2-B160-885139B35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C5DEB6-68D2-445B-BC7B-B2F864C809E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C389D4-0DC4-42F7-BD4D-21344F97F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6B9F-4CD1-4AA9-94CD-069C8F4251A9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494A-94C3-474C-94E7-CEBD14DCB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38EC6-C3FB-4D20-A471-C5220299E45D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58EC6-971A-4305-B758-67B893920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8962-C8BA-4701-A68D-231ABEA7AFDD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846A-A3C1-40EB-8D86-3BDEA8675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9D4B5E-45C2-4498-97EA-73DBFE0514F8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A88FB-DCFA-4C5F-A594-4DDBC0E41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2578B7-A615-4067-9460-06AB0A5708EE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27E862-0207-4690-B8EE-481A11523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1DD7BE-09FF-4136-AD74-2CAB57AD797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DED0B6-78C5-40CB-940E-E6439939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757881-85FE-4540-B73C-6F349574D67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7FC13E1-FE0D-4EC9-A140-BDE8A41EE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360363"/>
            <a:ext cx="7929563" cy="27828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Вечнозеленые  жестколистные леса</a:t>
            </a:r>
            <a: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кустарники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4643438"/>
            <a:ext cx="6400800" cy="1752600"/>
          </a:xfrm>
        </p:spPr>
        <p:txBody>
          <a:bodyPr/>
          <a:lstStyle/>
          <a:p>
            <a:pPr marL="26988" algn="r" eaLnBrk="1" hangingPunct="1"/>
            <a:r>
              <a:rPr lang="ru-RU" sz="3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26988" eaLnBrk="1" hangingPunct="1"/>
            <a:endParaRPr lang="ru-RU" sz="3500" smtClean="0">
              <a:solidFill>
                <a:srgbClr val="320E0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кара\Desktop\земляничное дерево пл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14438"/>
            <a:ext cx="72009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862887" cy="1857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Маслина европейская </a:t>
            </a: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Olea europaea),</a:t>
            </a: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ем. </a:t>
            </a: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Oleaceae</a:t>
            </a:r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кара\Desktop\мас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75596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кара\Desktop\маслин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7467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86688" cy="13684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Сосна итальянская</a:t>
            </a:r>
            <a:r>
              <a:rPr lang="vi-VN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Pinus pinea)</a:t>
            </a:r>
            <a:endParaRPr lang="ru-RU" sz="2000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12875"/>
            <a:ext cx="6448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7515225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2211" y="445314"/>
            <a:ext cx="7515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</a:t>
            </a:r>
            <a:r>
              <a:rPr lang="ru-RU" b="1" dirty="0"/>
              <a:t>о</a:t>
            </a:r>
            <a:r>
              <a:rPr lang="en-US" b="1" dirty="0"/>
              <a:t>c</a:t>
            </a:r>
            <a:r>
              <a:rPr lang="ru-RU" b="1" dirty="0"/>
              <a:t>на приморская (</a:t>
            </a:r>
            <a:r>
              <a:rPr lang="en-US" b="1" i="1" dirty="0" err="1"/>
              <a:t>Pinus</a:t>
            </a:r>
            <a:r>
              <a:rPr lang="en-US" b="1" i="1" dirty="0"/>
              <a:t> </a:t>
            </a:r>
            <a:r>
              <a:rPr lang="en-US" b="1" i="1" dirty="0" err="1"/>
              <a:t>pinastur</a:t>
            </a:r>
            <a:r>
              <a:rPr lang="ru-RU" b="1" dirty="0"/>
              <a:t>), </a:t>
            </a:r>
            <a:r>
              <a:rPr lang="en-US" b="1" dirty="0" err="1"/>
              <a:t>ce</a:t>
            </a:r>
            <a:r>
              <a:rPr lang="ru-RU" b="1" dirty="0"/>
              <a:t>м. </a:t>
            </a:r>
            <a:r>
              <a:rPr lang="en-US" b="1" i="1" dirty="0" err="1"/>
              <a:t>Lauraceae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779938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2987" y="836712"/>
            <a:ext cx="779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</a:t>
            </a:r>
            <a:r>
              <a:rPr lang="ru-RU" b="1" dirty="0" err="1"/>
              <a:t>ассапарель</a:t>
            </a:r>
            <a:r>
              <a:rPr lang="ru-RU" b="1" dirty="0"/>
              <a:t>, Смилакс шероховатый (</a:t>
            </a:r>
            <a:r>
              <a:rPr lang="en-US" b="1" i="1" dirty="0"/>
              <a:t>Smilax </a:t>
            </a:r>
            <a:r>
              <a:rPr lang="en-US" b="1" i="1" dirty="0" err="1"/>
              <a:t>excelsa</a:t>
            </a:r>
            <a:r>
              <a:rPr lang="ru-RU" b="1" dirty="0"/>
              <a:t>), </a:t>
            </a:r>
            <a:r>
              <a:rPr lang="en-US" b="1" dirty="0" err="1"/>
              <a:t>ce</a:t>
            </a:r>
            <a:r>
              <a:rPr lang="ru-RU" b="1" dirty="0"/>
              <a:t>м. </a:t>
            </a:r>
            <a:r>
              <a:rPr lang="en-US" b="1" i="1" dirty="0" err="1"/>
              <a:t>Smilocaceae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791450" cy="15716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Роза вечнозеленая 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Rosa </a:t>
            </a:r>
            <a:r>
              <a:rPr lang="en-US" sz="24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sempervirens</a:t>
            </a:r>
            <a:r>
              <a:rPr lang="ru-RU" sz="4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867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12875"/>
            <a:ext cx="61849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41438"/>
            <a:ext cx="63119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91928" y="589330"/>
            <a:ext cx="6344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Ладанник курчавый (</a:t>
            </a:r>
            <a:r>
              <a:rPr lang="en-US" b="1" i="1" dirty="0" err="1"/>
              <a:t>Cistus</a:t>
            </a:r>
            <a:r>
              <a:rPr lang="en-US" b="1" i="1" dirty="0"/>
              <a:t> </a:t>
            </a:r>
            <a:r>
              <a:rPr lang="en-US" b="1" i="1" dirty="0" err="1"/>
              <a:t>crispus</a:t>
            </a:r>
            <a:r>
              <a:rPr lang="ru-RU" b="1" dirty="0"/>
              <a:t>), </a:t>
            </a:r>
            <a:r>
              <a:rPr lang="en-US" b="1" dirty="0" err="1"/>
              <a:t>ce</a:t>
            </a:r>
            <a:r>
              <a:rPr lang="ru-RU" b="1" dirty="0"/>
              <a:t>м. </a:t>
            </a:r>
            <a:r>
              <a:rPr lang="en-US" b="1" i="1" dirty="0" err="1"/>
              <a:t>Cistaceae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Erica arborea JP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68413"/>
            <a:ext cx="7265988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17748" y="589330"/>
            <a:ext cx="725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Эрика древовидная (</a:t>
            </a:r>
            <a:r>
              <a:rPr lang="en-US" b="1" i="1" dirty="0"/>
              <a:t>Erica </a:t>
            </a:r>
            <a:r>
              <a:rPr lang="en-US" b="1" i="1" dirty="0" err="1"/>
              <a:t>arborea</a:t>
            </a:r>
            <a:r>
              <a:rPr lang="ru-RU" b="1" dirty="0"/>
              <a:t>), </a:t>
            </a:r>
            <a:r>
              <a:rPr lang="en-US" b="1" dirty="0" err="1"/>
              <a:t>ce</a:t>
            </a:r>
            <a:r>
              <a:rPr lang="ru-RU" b="1" dirty="0"/>
              <a:t>м. </a:t>
            </a:r>
            <a:r>
              <a:rPr lang="en-US" b="1" i="1" dirty="0" err="1"/>
              <a:t>Ericaceae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690403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6375" y="1124744"/>
            <a:ext cx="438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Лаванда (</a:t>
            </a:r>
            <a:r>
              <a:rPr lang="en-US" b="1" i="1" dirty="0" err="1"/>
              <a:t>Lavandula</a:t>
            </a:r>
            <a:r>
              <a:rPr lang="ru-RU" b="1" dirty="0"/>
              <a:t>), </a:t>
            </a:r>
            <a:r>
              <a:rPr lang="en-US" b="1" dirty="0" err="1"/>
              <a:t>ce</a:t>
            </a:r>
            <a:r>
              <a:rPr lang="ru-RU" b="1" dirty="0"/>
              <a:t>м. </a:t>
            </a:r>
            <a:r>
              <a:rPr lang="en-US" b="1" i="1" dirty="0" err="1"/>
              <a:t>Lamiaceae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929562" cy="12747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Дуб кермесовый </a:t>
            </a:r>
            <a:r>
              <a:rPr lang="ru-RU" sz="32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Quercus coccifera</a:t>
            </a:r>
            <a:r>
              <a:rPr lang="ru-RU" sz="32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ем. Буковые </a:t>
            </a:r>
            <a:r>
              <a:rPr lang="ru-RU" sz="32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Fagaceae</a:t>
            </a:r>
            <a:r>
              <a:rPr lang="ru-RU" sz="32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338" name="Picture 2" descr="C:\Users\кара\Desktop\кермесовый ду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557338"/>
            <a:ext cx="6596063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91450" cy="24288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Розмарин</a:t>
            </a:r>
            <a:r>
              <a:rPr lang="vi-VN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(Rosmarinus</a:t>
            </a: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ем. </a:t>
            </a:r>
            <a:r>
              <a:rPr 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Lamiaceae</a:t>
            </a:r>
            <a:endParaRPr lang="ru-RU" sz="2800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16113"/>
            <a:ext cx="5380037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25538"/>
            <a:ext cx="729297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812" y="479207"/>
            <a:ext cx="729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Тимьян, Чабрец (</a:t>
            </a:r>
            <a:r>
              <a:rPr lang="en-US" b="1" i="1" dirty="0"/>
              <a:t>Thymus</a:t>
            </a:r>
            <a:r>
              <a:rPr lang="ru-RU" b="1" dirty="0"/>
              <a:t>), </a:t>
            </a:r>
            <a:r>
              <a:rPr lang="en-US" b="1" dirty="0" err="1"/>
              <a:t>ce</a:t>
            </a:r>
            <a:r>
              <a:rPr lang="ru-RU" b="1" dirty="0"/>
              <a:t>м. </a:t>
            </a:r>
            <a:r>
              <a:rPr lang="en-US" b="1" i="1" dirty="0" err="1"/>
              <a:t>Lamiaceae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725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Пихта белая, или Пихта европейская </a:t>
            </a:r>
            <a:r>
              <a:rPr lang="ru-RU" sz="2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Abies alba</a:t>
            </a:r>
            <a:r>
              <a:rPr lang="ru-RU" sz="2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ем. Сосновые</a:t>
            </a:r>
            <a:endParaRPr lang="ru-RU" sz="2000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673735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2286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Кедр ливанский</a:t>
            </a:r>
            <a:r>
              <a:rPr lang="vi-VN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(Cedrus libani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ем. Сосновые</a:t>
            </a:r>
          </a:p>
        </p:txBody>
      </p:sp>
      <p:pic>
        <p:nvPicPr>
          <p:cNvPr id="35842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6796088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кара\Desktop\шишка кед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04813"/>
            <a:ext cx="5754688" cy="60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9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кара\Desktop\кермсовый дуб пл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857250"/>
            <a:ext cx="68802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8072437" cy="20716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Дуб пробковый</a:t>
            </a:r>
            <a:r>
              <a:rPr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Quercus suber</a:t>
            </a:r>
            <a:r>
              <a:rPr lang="ru-RU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ем. Буковые </a:t>
            </a:r>
            <a:r>
              <a:rPr lang="ru-RU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Fagaceae)</a:t>
            </a: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6" name="Picture 2" descr="C:\Users\кара\Desktop\пробковый дуб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484313"/>
            <a:ext cx="542925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кара\Desktop\пробковый дуб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14375"/>
            <a:ext cx="7500938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кара\Desktop\пробковый дуб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77851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929562" cy="2225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Дуб каменный </a:t>
            </a:r>
            <a:r>
              <a:rPr lang="en-US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(Querqus ilex)</a:t>
            </a:r>
            <a:r>
              <a:rPr lang="en-US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кара\Desktop\каменный дуб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74326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кара\Desktop\каменный дцб пл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8429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858125" cy="25003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Земляни́чное де́рево</a:t>
            </a:r>
            <a:r>
              <a:rPr lang="en-US" sz="4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или Арбутус</a:t>
            </a:r>
            <a:r>
              <a:rPr lang="en-US" sz="4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Arbútus</a:t>
            </a:r>
            <a:r>
              <a:rPr lang="en-US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en-US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ем. Вересковые </a:t>
            </a:r>
            <a:r>
              <a:rPr lang="ru-RU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(Ericaceae)</a:t>
            </a:r>
          </a:p>
        </p:txBody>
      </p:sp>
      <p:pic>
        <p:nvPicPr>
          <p:cNvPr id="21506" name="Picture 2" descr="C:\Users\кара\Desktop\земляничное дрере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500313"/>
            <a:ext cx="5786438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921</TotalTime>
  <Words>124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Вечнозеленые  жестколистные леса и кустарники</vt:lpstr>
      <vt:lpstr>Дуб кермесовый (Quercus coccifera), cем. Буковые (Fagaceae)</vt:lpstr>
      <vt:lpstr>Презентация PowerPoint</vt:lpstr>
      <vt:lpstr>Дуб пробковый (Quercus suber), cем. Буковые (Fagaceae) </vt:lpstr>
      <vt:lpstr>Презентация PowerPoint</vt:lpstr>
      <vt:lpstr>Презентация PowerPoint</vt:lpstr>
      <vt:lpstr>Дуб каменный (Querqus ilex) </vt:lpstr>
      <vt:lpstr>Презентация PowerPoint</vt:lpstr>
      <vt:lpstr>Земляни́чное де́рево или Арбутус (Arbútus), cем. Вересковые (Ericaceae)</vt:lpstr>
      <vt:lpstr>Презентация PowerPoint</vt:lpstr>
      <vt:lpstr>Маслина европейская (Olea europaea), cем. Oleaceae</vt:lpstr>
      <vt:lpstr>Презентация PowerPoint</vt:lpstr>
      <vt:lpstr>Сосна итальянская (Pinus pinea)</vt:lpstr>
      <vt:lpstr>Презентация PowerPoint</vt:lpstr>
      <vt:lpstr>Презентация PowerPoint</vt:lpstr>
      <vt:lpstr>Роза вечнозеленая (Rosa sempervirens)</vt:lpstr>
      <vt:lpstr>Презентация PowerPoint</vt:lpstr>
      <vt:lpstr>Презентация PowerPoint</vt:lpstr>
      <vt:lpstr>Презентация PowerPoint</vt:lpstr>
      <vt:lpstr>Розмарин (Rosmarinus), cем. Lamiaceae</vt:lpstr>
      <vt:lpstr>Презентация PowerPoint</vt:lpstr>
      <vt:lpstr>Пихта белая, или Пихта европейская (Abies alba), cем. Сосновые</vt:lpstr>
      <vt:lpstr>Кедр ливанский (Cedrus libani), cем. Сосновые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Вечнозеленые сухие жестколистные леса</dc:title>
  <dc:creator>кара</dc:creator>
  <cp:lastModifiedBy>Acer</cp:lastModifiedBy>
  <cp:revision>26</cp:revision>
  <dcterms:created xsi:type="dcterms:W3CDTF">2016-12-11T17:29:40Z</dcterms:created>
  <dcterms:modified xsi:type="dcterms:W3CDTF">2017-05-16T11:38:59Z</dcterms:modified>
</cp:coreProperties>
</file>